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33817-DEE0-444D-882E-7AD83588D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343082-A6AC-4C8F-AE5A-73472C3D8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4B1BB5-A23F-4B94-8BAE-68328DDF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ED001B-D690-4D48-8BC5-244642BB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2D4087-6568-4A74-89B7-0F12558F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77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1C554-A73B-40AC-90EE-31A6A974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640C60-E514-45BE-AD46-831416B59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B00A93-7928-4782-B35E-877CAA39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E0C77-643D-4CFF-AAC1-D0A00D34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F40E2-47CE-4D7C-B0B6-6530FE52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C674B4-77BF-4D0A-90FC-E82FD3FBD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1B798E-3CFD-456C-9614-452E8D1D1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3170ED-52D7-4045-8DD6-493F625D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6D6A68-CCA3-4392-9E55-A2F6D364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4712D9-6DB6-43D2-BB4B-CDBD94D2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7ABEE-D41A-48E1-A568-9E36FBCE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2B4D3-C400-41B4-9EEF-269BAB021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FE644-8FD2-41D8-87FB-158C6CA4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83F4F9-AA3E-48C5-AF73-D06B6765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34846-04E6-48C4-87C8-9092A654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4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CAE5C-F4E6-4F2F-B82D-4CDD81FED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DB8D1A-03CD-4E58-B104-A7881571C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F056C7-A098-4944-9058-31781C69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283120-3B64-4303-B3D9-4F14A336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244794-53A0-49EB-ADE5-A05E39A7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42686-C331-4456-820C-F04F311E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F8D23-2166-4589-A61D-11B4A4DDB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7574D2-896D-4048-9E6D-CD6D8249C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312538-4670-4E7B-A7B4-B2AA37F4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F815BC-DA05-44E1-A6FF-A8052C8C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9D74DA-8CF3-4FDC-8995-B4557568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1402C-EBD9-4129-9F98-B6CCE82C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8E66C0-F77B-40F0-BF7B-B0D1A579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7762A9-F52D-497E-BE15-D02EB49E4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4C7D52-53A4-4D36-993C-03F418F2F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DF1483-1B07-4E43-9B95-C80F4FBA2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2BF42E-C6CE-4456-A9E1-3F5CDCBB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CC7A8A-9383-4653-90E3-A386E9F7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CD00B9-BE20-4F1A-84B0-1B212C44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8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454FD-4FF1-4FEC-B88F-CCC7AC74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F21969-900E-428A-872C-0559FF08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A848B4-C243-4A32-A466-DA6B4D54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494AAF-6045-4C54-B824-0A07A4E1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122DAF-555A-4112-BE87-BACEB617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D6A054-20A9-4E9B-856C-35838E43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A3E789-68F4-4772-A130-E69249A9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C00CA-D21E-43A9-AB4A-6B120D31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A47A3A-5ECC-4AC2-8F41-68B6D86C7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1F7C25-5430-4B4A-BB7B-60B80F3E2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6B6CF6-A0A1-4E43-B746-89F3F8CB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CFB124-3ACA-4696-B99F-200A0498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7123EB-748A-4D28-8DF7-819FDE67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A31E8-CCAC-4542-B909-8419EF7B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A9DC19-E633-403C-AA00-2E025613A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835FEE-968A-4247-B29B-776163762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573FC8-04DD-4A1A-8C9D-11A141EA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B18FA1-BC1E-4F7E-B6EB-DF346301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714D18-48A6-4A96-838E-6D66E427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CF5E93-E596-4530-9EDC-CAF2B4867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76D6A8-9043-4472-B269-5920A4A5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A5A670-B6E0-4BE8-980D-CED4385D1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0682-DDB1-4A50-90BB-3069888E1FA8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3F4B3-9394-4F5A-8033-A666FD92A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89DF73-F33A-4923-9F52-A7A01D3AA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74808-6EEA-4CB2-ABB7-B9BE2C673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5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F28AE-D998-4D7D-BFD1-A704187C8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Veřejné právo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D04263-2CB2-430A-B5F0-CA58BFB98B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9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07DC6-1AE1-44D5-A38D-AAA693B9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F6C22-6EE0-4D9B-BF57-2F00BA908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3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8BD7-1C97-45C0-BA5E-5F0BD6C4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3F862-730A-4A46-AA7E-E860B4B33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2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83803-B264-4747-8BCB-ABA9F43D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BF7D6-E2E9-4A52-8D9B-673B80E0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0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ADB27-3ACA-481C-BF25-7D035056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222CE-47E2-4093-BD80-6D238E1E6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6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Širokoúhlá obrazovka</PresentationFormat>
  <Paragraphs>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Veřejné právo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právo</dc:title>
  <dc:creator>Přemek Janda</dc:creator>
  <cp:lastModifiedBy>Přemek Janda</cp:lastModifiedBy>
  <cp:revision>1</cp:revision>
  <dcterms:created xsi:type="dcterms:W3CDTF">2020-03-21T12:58:55Z</dcterms:created>
  <dcterms:modified xsi:type="dcterms:W3CDTF">2020-03-21T12:59:23Z</dcterms:modified>
</cp:coreProperties>
</file>