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FFFF6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8CB4D-144D-417E-A99A-7AB94ED716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3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DBD6A-4458-4814-9637-37C927F937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26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64542-6854-44AD-BB8B-6E91D380CA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2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E9A23-7D58-40B0-A1DE-FB8328730E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34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E23AB-8A34-4CC6-96E0-4656347CB2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5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34311-5273-418E-902E-F1C6191DC8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69D3E-95CE-4DBB-BA18-996E91EF64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8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882B0-6347-4500-A053-4F87F4E4D5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4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DCA72-3C2D-432F-872E-3D117AC3A4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0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C4375-D002-4FD9-86A9-197E55459B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24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0B821-33A7-40E4-9F12-098CEAE9A9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4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67B0B-0926-4B40-8164-AFD3EFD6D68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Astronomy\Local Group of galaxies\hs-2012-20-e-full_192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195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07950" y="188913"/>
            <a:ext cx="62814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JAK TO VYPADÁ U SOUSEDŮ?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</a:rPr>
              <a:t>– MÍSTNÍ SKUPINA GALAXIÍ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Hvězdárna Zlín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chemeClr val="bg1"/>
                </a:solidFill>
              </a:rPr>
              <a:t>z internetu vykradl a sestavil Ivan Havlíček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20</Words>
  <Application>Microsoft Office PowerPoint</Application>
  <PresentationFormat>Předvádění na obrazovce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Arial</vt:lpstr>
      <vt:lpstr>Výchozí návrh</vt:lpstr>
      <vt:lpstr>Prezentace aplikace PowerPoint</vt:lpstr>
    </vt:vector>
  </TitlesOfParts>
  <Company>KoSa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 Havlíček</dc:creator>
  <cp:lastModifiedBy>Přemek Janda</cp:lastModifiedBy>
  <cp:revision>198</cp:revision>
  <dcterms:created xsi:type="dcterms:W3CDTF">2004-09-15T13:38:30Z</dcterms:created>
  <dcterms:modified xsi:type="dcterms:W3CDTF">2020-04-14T21:39:19Z</dcterms:modified>
</cp:coreProperties>
</file>